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9" r:id="rId3"/>
    <p:sldId id="257" r:id="rId4"/>
    <p:sldId id="258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7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80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24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524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4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092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1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933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75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770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15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40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34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5/6/2015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739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smtClean="0"/>
              <a:t>Saving The Internet:</a:t>
            </a: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6000" i="1" dirty="0" smtClean="0"/>
              <a:t>The Need for Net Neutrality</a:t>
            </a:r>
            <a:endParaRPr lang="en-US" sz="6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486400"/>
            <a:ext cx="5486400" cy="914400"/>
          </a:xfrm>
          <a:ln>
            <a:noFill/>
          </a:ln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/>
              <a:t>Christopher Anderson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i="1" dirty="0" smtClean="0"/>
              <a:t>Austin Peay State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172200" y="5486400"/>
            <a:ext cx="5486400" cy="91440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Culminating Project (</a:t>
            </a:r>
            <a:r>
              <a:rPr lang="en-US" sz="2000" dirty="0"/>
              <a:t>UNIV </a:t>
            </a:r>
            <a:r>
              <a:rPr lang="en-US" sz="2000" dirty="0" smtClean="0"/>
              <a:t>4995)</a:t>
            </a: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Loretia Duncan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10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279">
        <p:fade/>
      </p:transition>
    </mc:Choice>
    <mc:Fallback>
      <p:transition spd="med" advTm="102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Technological Concerns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Increased Internet Traffic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Equipment Innovations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Means of Data Transport</a:t>
            </a:r>
            <a:endParaRPr lang="en-US" sz="4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397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2273">
        <p:fade/>
      </p:transition>
    </mc:Choice>
    <mc:Fallback>
      <p:transition spd="med" advTm="1522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Conclusion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“Net 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neutrality is a vital concept if the Internet is going to survive. Saving the Internet may sound drastic, but a non-neutral net would have changed the entire online experience</a:t>
            </a: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.”</a:t>
            </a:r>
            <a:endParaRPr lang="en-US" sz="32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420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3625">
        <p:fade/>
      </p:transition>
    </mc:Choice>
    <mc:Fallback>
      <p:transition spd="med" advTm="1736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smtClean="0"/>
              <a:t>Saving The Internet:</a:t>
            </a: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6000" i="1" dirty="0" smtClean="0"/>
              <a:t>The Need for Net Neutrality</a:t>
            </a:r>
            <a:endParaRPr lang="en-US" sz="6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486400"/>
            <a:ext cx="5486400" cy="914400"/>
          </a:xfrm>
          <a:ln>
            <a:noFill/>
          </a:ln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/>
              <a:t>Christopher Anderson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i="1" dirty="0" smtClean="0"/>
              <a:t>Austin Peay State University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172200" y="5486400"/>
            <a:ext cx="5486400" cy="91440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Culminating Project (</a:t>
            </a:r>
            <a:r>
              <a:rPr lang="en-US" sz="2000" dirty="0"/>
              <a:t>UNIV </a:t>
            </a:r>
            <a:r>
              <a:rPr lang="en-US" sz="2000" dirty="0" smtClean="0"/>
              <a:t>4995)</a:t>
            </a: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Loretia Duncan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415">
        <p:fade/>
      </p:transition>
    </mc:Choice>
    <mc:Fallback>
      <p:transition spd="med" advTm="94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Why Am I Qualified?</a:t>
            </a:r>
            <a:endParaRPr lang="en-US" sz="5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97" y="2575460"/>
            <a:ext cx="3720041" cy="372004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22799" y="2575459"/>
            <a:ext cx="7095067" cy="3720041"/>
          </a:xfrm>
        </p:spPr>
        <p:txBody>
          <a:bodyPr>
            <a:normAutofit/>
          </a:bodyPr>
          <a:lstStyle/>
          <a:p>
            <a:pPr marL="685800" indent="-685800">
              <a:lnSpc>
                <a:spcPct val="110000"/>
              </a:lnSpc>
              <a:spcBef>
                <a:spcPts val="600"/>
              </a:spcBef>
            </a:pPr>
            <a:r>
              <a:rPr lang="en-US" sz="3200" dirty="0" smtClean="0"/>
              <a:t>Nearly 20 Years Experience</a:t>
            </a:r>
          </a:p>
          <a:p>
            <a:pPr marL="685800" indent="-685800">
              <a:lnSpc>
                <a:spcPct val="110000"/>
              </a:lnSpc>
              <a:spcBef>
                <a:spcPts val="600"/>
              </a:spcBef>
            </a:pPr>
            <a:r>
              <a:rPr lang="en-US" sz="3200" dirty="0" smtClean="0"/>
              <a:t>Current IT Manager at the University of Tennessee</a:t>
            </a:r>
          </a:p>
          <a:p>
            <a:pPr marL="685800" indent="-685800">
              <a:lnSpc>
                <a:spcPct val="110000"/>
              </a:lnSpc>
              <a:spcBef>
                <a:spcPts val="600"/>
              </a:spcBef>
            </a:pPr>
            <a:r>
              <a:rPr lang="en-US" sz="3200" dirty="0" smtClean="0"/>
              <a:t>Background in Web Design &amp; Development</a:t>
            </a:r>
            <a:endParaRPr lang="en-US" sz="32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45147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786">
        <p:fade/>
      </p:transition>
    </mc:Choice>
    <mc:Fallback>
      <p:transition spd="med" advTm="297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Why Discuss Net Neutrality?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New FCC rules in February 2015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As of 2013, 73</a:t>
            </a:r>
            <a:r>
              <a:rPr lang="en-US" sz="4000" dirty="0"/>
              <a:t>% of Americans lived in a household with high-speed Internet </a:t>
            </a:r>
            <a:r>
              <a:rPr lang="en-US" sz="4000" dirty="0" smtClean="0"/>
              <a:t>use.</a:t>
            </a:r>
            <a:endParaRPr lang="en-US" sz="40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0658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1507">
        <p:fade/>
      </p:transition>
    </mc:Choice>
    <mc:Fallback>
      <p:transition spd="med" advTm="615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What is Net Neutrality?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/>
              <a:t>N</a:t>
            </a:r>
            <a:r>
              <a:rPr lang="en-US" sz="4000" dirty="0" smtClean="0"/>
              <a:t>et neutrality refers to a free and open Internet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All data, regardless of who created it, is treated equally</a:t>
            </a:r>
            <a:endParaRPr lang="en-US" sz="4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7565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5070">
        <p:fade/>
      </p:transition>
    </mc:Choice>
    <mc:Fallback>
      <p:transition spd="med" advTm="850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Areas of Concern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Political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Economic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Technological</a:t>
            </a:r>
            <a:endParaRPr lang="en-US" sz="4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8544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33">
        <p:fade/>
      </p:transition>
    </mc:Choice>
    <mc:Fallback>
      <p:transition spd="med" advTm="73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Purpose of New Rules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“These 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enforceable, bright-line rules assure the rights of Internet users to go where they want, when they want, and the rights of innovators to introduce new products without asking anyone’s </a:t>
            </a: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permission.”</a:t>
            </a:r>
          </a:p>
          <a:p>
            <a:pPr marL="0" indent="0" algn="r">
              <a:buNone/>
            </a:pPr>
            <a:r>
              <a:rPr lang="en-US" sz="3200" b="1" dirty="0" smtClean="0"/>
              <a:t>Tom Wheeler</a:t>
            </a:r>
            <a:r>
              <a:rPr lang="en-US" sz="3200" dirty="0" smtClean="0"/>
              <a:t>, FCC Chairman</a:t>
            </a:r>
            <a:endParaRPr lang="en-US" sz="32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45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115">
        <p:fade/>
      </p:transition>
    </mc:Choice>
    <mc:Fallback>
      <p:transition spd="med" advTm="761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Opposition to New Rules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“It </a:t>
            </a:r>
            <a:r>
              <a:rPr lang="en-US" sz="3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gives the FCC the power to micromanage virtually every aspect of how the Internet works. It’s an overreach that will let a Washington bureaucracy, and not the American people, decide the future of the online </a:t>
            </a:r>
            <a:r>
              <a:rPr lang="en-US" sz="3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world.”</a:t>
            </a:r>
          </a:p>
          <a:p>
            <a:pPr marL="0" indent="0" algn="r">
              <a:spcBef>
                <a:spcPts val="600"/>
              </a:spcBef>
              <a:buNone/>
            </a:pPr>
            <a:r>
              <a:rPr lang="en-US" sz="3200" b="1" dirty="0" err="1" smtClean="0"/>
              <a:t>Ajit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Pai</a:t>
            </a:r>
            <a:r>
              <a:rPr lang="en-US" sz="3200" dirty="0" smtClean="0"/>
              <a:t>, FCC Commissioner</a:t>
            </a:r>
            <a:endParaRPr lang="en-US" sz="32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70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640">
        <p:fade/>
      </p:transition>
    </mc:Choice>
    <mc:Fallback>
      <p:transition spd="med" advTm="306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Political Concerns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Potential for Government Overreach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May Limit Freedom of Speech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Could Lead to Privacy Intrusions</a:t>
            </a:r>
            <a:endParaRPr lang="en-US" sz="4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359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1883">
        <p:fade/>
      </p:transition>
    </mc:Choice>
    <mc:Fallback>
      <p:transition spd="med" advTm="718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Economic Concerns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4600"/>
            <a:ext cx="10972800" cy="3657600"/>
          </a:xfrm>
        </p:spPr>
        <p:txBody>
          <a:bodyPr>
            <a:normAutofit/>
          </a:bodyPr>
          <a:lstStyle/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Creates Uncertainty in the Marketplace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Limits Entrepreneurship</a:t>
            </a:r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Leads to Future Price </a:t>
            </a:r>
            <a:r>
              <a:rPr lang="en-US" sz="4000" dirty="0" smtClean="0"/>
              <a:t>Regulation / Taxes</a:t>
            </a:r>
            <a:endParaRPr lang="en-US" sz="4000" dirty="0" smtClean="0"/>
          </a:p>
          <a:p>
            <a:pPr marL="685800" indent="-685800">
              <a:spcBef>
                <a:spcPts val="1200"/>
              </a:spcBef>
              <a:spcAft>
                <a:spcPts val="1200"/>
              </a:spcAft>
            </a:pPr>
            <a:r>
              <a:rPr lang="en-US" sz="4000" dirty="0" smtClean="0"/>
              <a:t>Could Eliminate Jobs</a:t>
            </a:r>
            <a:endParaRPr lang="en-US" sz="4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403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6542">
        <p:fade/>
      </p:transition>
    </mc:Choice>
    <mc:Fallback>
      <p:transition spd="med" advTm="1565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5.1|7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4|1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25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3.2|3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34|20.5|63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9|0.5|39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409</TotalTime>
  <Words>296</Words>
  <Application>Microsoft Office PowerPoint</Application>
  <PresentationFormat>Widescreen</PresentationFormat>
  <Paragraphs>45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Century Gothic</vt:lpstr>
      <vt:lpstr>Wingdings 2</vt:lpstr>
      <vt:lpstr>Quotable</vt:lpstr>
      <vt:lpstr>Saving The Internet: The Need for Net Neutrality</vt:lpstr>
      <vt:lpstr>Why Am I Qualified?</vt:lpstr>
      <vt:lpstr>Why Discuss Net Neutrality?</vt:lpstr>
      <vt:lpstr>What is Net Neutrality?</vt:lpstr>
      <vt:lpstr>Areas of Concern</vt:lpstr>
      <vt:lpstr>Purpose of New Rules</vt:lpstr>
      <vt:lpstr>Opposition to New Rules</vt:lpstr>
      <vt:lpstr>Political Concerns</vt:lpstr>
      <vt:lpstr>Economic Concerns</vt:lpstr>
      <vt:lpstr>Technological Concerns</vt:lpstr>
      <vt:lpstr>Conclusion</vt:lpstr>
      <vt:lpstr>Saving The Internet: The Need for Net Neutrality</vt:lpstr>
    </vt:vector>
  </TitlesOfParts>
  <Company>University of Tennessee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Saving The Internet: The Need for Net Neutrality</dc:title>
  <dc:creator>Anderson, Chris</dc:creator>
  <cp:lastModifiedBy>Anderson, Chris</cp:lastModifiedBy>
  <cp:revision>15</cp:revision>
  <dcterms:created xsi:type="dcterms:W3CDTF">2015-05-06T12:50:41Z</dcterms:created>
  <dcterms:modified xsi:type="dcterms:W3CDTF">2015-05-06T19:50:30Z</dcterms:modified>
</cp:coreProperties>
</file>

<file path=docProps/thumbnail.jpeg>
</file>